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  <p:sldMasterId id="214748370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Source Sans Pro Light"/>
      <p:regular r:id="rId45"/>
      <p:bold r:id="rId46"/>
      <p:italic r:id="rId47"/>
      <p:boldItalic r:id="rId48"/>
    </p:embeddedFont>
    <p:embeddedFont>
      <p:font typeface="Lobster"/>
      <p:regular r:id="rId49"/>
    </p:embeddedFont>
    <p:embeddedFont>
      <p:font typeface="Source Sans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SourceSansProLight-bold.fntdata"/><Relationship Id="rId45" Type="http://schemas.openxmlformats.org/officeDocument/2006/relationships/font" Target="fonts/SourceSansPr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SourceSansProLight-boldItalic.fntdata"/><Relationship Id="rId47" Type="http://schemas.openxmlformats.org/officeDocument/2006/relationships/font" Target="fonts/SourceSansProLight-italic.fntdata"/><Relationship Id="rId49" Type="http://schemas.openxmlformats.org/officeDocument/2006/relationships/font" Target="fonts/Lobster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SourceSansPro-bold.fntdata"/><Relationship Id="rId50" Type="http://schemas.openxmlformats.org/officeDocument/2006/relationships/font" Target="fonts/SourceSansPro-regular.fntdata"/><Relationship Id="rId53" Type="http://schemas.openxmlformats.org/officeDocument/2006/relationships/font" Target="fonts/SourceSansPro-boldItalic.fntdata"/><Relationship Id="rId52" Type="http://schemas.openxmlformats.org/officeDocument/2006/relationships/font" Target="fonts/SourceSansPr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c2d10ca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c2d10ca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c2d10ca1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c2d10ca1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c2d10ca18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c2d10ca18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c2d10ca18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c2d10ca18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quick talking points on the Yocto Linux 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2d10ca18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2d10ca18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quick talking points on the Docker container runtime.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c2d10ca1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c2d10ca1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c2d10ca1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c2d10ca1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c2d10ca1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c2d10ca1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c2d10ca18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c2d10ca18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c2d10ca18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c2d10ca18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c2d10ca18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0c2d10ca18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c2d10ca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c2d10ca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c2d10ca18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0c2d10ca18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c2d10ca18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c2d10ca18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c2d10ca18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0c2d10ca18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c2d10ca18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c2d10ca18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c2d10ca1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c2d10ca1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c2d10ca1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c2d10ca1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c2d10ca1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c2d10ca1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c2d10ca1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0c2d10ca1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c2d10ca1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c2d10ca1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c2d10ca1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c2d10ca1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c2d10ca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c2d10ca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suspect there are some Etcher users in the audience.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c2d10ca1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c2d10ca1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c2d10ca1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c2d10ca1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c2d10ca1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c2d10ca1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c2d10ca1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c2d10ca1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c2d10ca1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0c2d10ca1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c2d10ca18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0c2d10ca18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quick talking points on the Yocto Linux OS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c2d10ca18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0c2d10ca18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quick talking points on the Yocto Linux OS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0c2d10ca1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0c2d10ca1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c2d10ca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c2d10ca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c2d10ca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c2d10ca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c2d10ca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c2d10ca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c2d10ca1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c2d10ca1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c2d10ca1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c2d10ca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c2d10ca1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c2d10ca1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 1">
  <p:cSld name="TITLE_AND_TWO_COLUMNS_1">
    <p:bg>
      <p:bgPr>
        <a:solidFill>
          <a:srgbClr val="F8F9FD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2">
  <p:cSld name="TITLE_ONLY_2">
    <p:bg>
      <p:bgPr>
        <a:solidFill>
          <a:srgbClr val="F8F9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 1">
  <p:cSld name="TITLE_ONLY_1_1">
    <p:bg>
      <p:bgPr>
        <a:solidFill>
          <a:srgbClr val="F8F9F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8F9F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F8F9F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9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solidFill>
          <a:srgbClr val="FFD966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0"/>
          <p:cNvSpPr/>
          <p:nvPr/>
        </p:nvSpPr>
        <p:spPr>
          <a:xfrm>
            <a:off x="7980600" y="4102550"/>
            <a:ext cx="1081800" cy="949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904800" y="1596600"/>
            <a:ext cx="7334400" cy="19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9506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3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3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36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>
  <p:cSld name="TITLE_AND_BOD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3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_1">
    <p:bg>
      <p:bgPr>
        <a:solidFill>
          <a:srgbClr val="F8F9FD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53" name="Google Shape;153;p3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>
  <p:cSld name="TITLE_AND_TWO_COLUMNS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41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2 1">
  <p:cSld name="TITLE_1_1">
    <p:bg>
      <p:bgPr>
        <a:solidFill>
          <a:srgbClr val="F8F9FD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11700" y="14148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Font typeface="Source Sans Pro Light"/>
              <a:buNone/>
              <a:defRPr sz="2400">
                <a:solidFill>
                  <a:srgbClr val="2A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2400"/>
              <a:buNone/>
              <a:defRPr sz="2400">
                <a:solidFill>
                  <a:srgbClr val="2A506F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type="ctrTitle"/>
          </p:nvPr>
        </p:nvSpPr>
        <p:spPr>
          <a:xfrm>
            <a:off x="753225" y="1935675"/>
            <a:ext cx="7637700" cy="21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A506F"/>
              </a:buClr>
              <a:buSzPts val="5200"/>
              <a:buNone/>
              <a:defRPr sz="5200">
                <a:solidFill>
                  <a:srgbClr val="2A506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0" name="Google Shape;17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 Light"/>
              <a:buNone/>
              <a:defRPr sz="28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4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/>
          <p:nvPr>
            <p:ph type="ctrTitle"/>
          </p:nvPr>
        </p:nvSpPr>
        <p:spPr>
          <a:xfrm>
            <a:off x="1318275" y="1879925"/>
            <a:ext cx="65073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4" name="Google Shape;174;p44"/>
          <p:cNvSpPr txBox="1"/>
          <p:nvPr>
            <p:ph idx="1" type="subTitle"/>
          </p:nvPr>
        </p:nvSpPr>
        <p:spPr>
          <a:xfrm>
            <a:off x="311700" y="1338675"/>
            <a:ext cx="85206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Sans Pro Light"/>
              <a:buNone/>
              <a:defRPr sz="2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4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8" name="Google Shape;178;p4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ena" type="tx">
  <p:cSld name="TITLE_AND_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6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182" name="Google Shape;182;p4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7" name="Google Shape;187;p4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4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4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7" name="Google Shape;197;p5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1" name="Google Shape;201;p5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ource Sans Pro Light"/>
              <a:buNone/>
              <a:defRPr sz="2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02" name="Google Shape;202;p5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●"/>
              <a:defRPr>
                <a:solidFill>
                  <a:srgbClr val="29506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29506F"/>
              </a:buClr>
              <a:buSzPts val="1400"/>
              <a:buChar char="○"/>
              <a:defRPr>
                <a:solidFill>
                  <a:srgbClr val="29506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203" name="Google Shape;203;p5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3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53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1_3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4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54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2950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2" y="0"/>
            <a:ext cx="91211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54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2">
    <p:bg>
      <p:bgPr>
        <a:solidFill>
          <a:srgbClr val="F8F9FD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5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2">
  <p:cSld name="BLANK_1_2_2">
    <p:bg>
      <p:bgPr>
        <a:solidFill>
          <a:srgbClr val="F8F9FD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6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5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BLANK_1_2_1">
    <p:bg>
      <p:bgPr>
        <a:solidFill>
          <a:srgbClr val="F8F9FD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57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 1">
  <p:cSld name="BLANK_1_2_1_1">
    <p:bg>
      <p:bgPr>
        <a:solidFill>
          <a:srgbClr val="F8F9FD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58"/>
          <p:cNvSpPr/>
          <p:nvPr/>
        </p:nvSpPr>
        <p:spPr>
          <a:xfrm>
            <a:off x="8565275" y="4604150"/>
            <a:ext cx="475800" cy="424500"/>
          </a:xfrm>
          <a:prstGeom prst="rect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entered 1 1">
  <p:cSld name="TITLE_2">
    <p:bg>
      <p:bgPr>
        <a:solidFill>
          <a:srgbClr val="F8F9FD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228" name="Google Shape;228;p59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400"/>
              <a:buFont typeface="Source Sans Pro Light"/>
              <a:buNone/>
              <a:defRPr sz="2400"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 sz="28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229" name="Google Shape;229;p5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232" name="Google Shape;232;p6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60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234" name="Google Shape;234;p60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eft 1">
  <p:cSld name="TITLE_ONLY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 txBox="1"/>
          <p:nvPr>
            <p:ph type="title"/>
          </p:nvPr>
        </p:nvSpPr>
        <p:spPr>
          <a:xfrm>
            <a:off x="1105981" y="445025"/>
            <a:ext cx="77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6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62"/>
          <p:cNvSpPr/>
          <p:nvPr/>
        </p:nvSpPr>
        <p:spPr>
          <a:xfrm>
            <a:off x="434079" y="471125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 1">
  <p:cSld name="SECTION_HEADER_1">
    <p:bg>
      <p:bgPr>
        <a:solidFill>
          <a:srgbClr val="F8F9FD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5200"/>
              <a:buNone/>
              <a:defRPr sz="5200"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2 1">
  <p:cSld name="TITLE_AND_BODY_1">
    <p:bg>
      <p:bgPr>
        <a:solidFill>
          <a:srgbClr val="F8F9FD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506F"/>
              </a:buClr>
              <a:buSzPts val="2800"/>
              <a:buNone/>
              <a:defRPr>
                <a:solidFill>
                  <a:srgbClr val="29506F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800"/>
              <a:buChar char="●"/>
              <a:defRPr>
                <a:solidFill>
                  <a:srgbClr val="29506F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Char char="■"/>
              <a:defRPr>
                <a:solidFill>
                  <a:srgbClr val="29506F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●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506F"/>
              </a:buClr>
              <a:buSzPts val="1400"/>
              <a:buFont typeface="Source Sans Pro Light"/>
              <a:buChar char="○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29506F"/>
              </a:buClr>
              <a:buSzPts val="1400"/>
              <a:buFont typeface="Source Sans Pro Light"/>
              <a:buChar char="■"/>
              <a:defRPr>
                <a:solidFill>
                  <a:srgbClr val="29506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●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 Light"/>
              <a:buChar char="○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Source Sans Pro Light"/>
              <a:buChar char="■"/>
              <a:defRPr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1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464100" y="1152475"/>
            <a:ext cx="8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●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 Light"/>
              <a:buChar char="○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Source Sans Pro Light"/>
              <a:buChar char="■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9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7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49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7.xml"/><Relationship Id="rId6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9506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Sans Pro"/>
              <a:buNone/>
              <a:defRPr sz="2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5" name="Google Shape;165;p42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  <a:defRPr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 Light"/>
              <a:buChar char="■"/>
              <a:defRPr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2" type="sldNum"/>
          </p:nvPr>
        </p:nvSpPr>
        <p:spPr>
          <a:xfrm>
            <a:off x="8664377" y="4800897"/>
            <a:ext cx="356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4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36321" y="4640284"/>
            <a:ext cx="316250" cy="3488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3"/>
          <p:cNvSpPr txBox="1"/>
          <p:nvPr>
            <p:ph idx="4294967295" type="title"/>
          </p:nvPr>
        </p:nvSpPr>
        <p:spPr>
          <a:xfrm>
            <a:off x="103350" y="543100"/>
            <a:ext cx="8937300" cy="23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IoT Fleet Management with balenaCloud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pic>
        <p:nvPicPr>
          <p:cNvPr id="247" name="Google Shape;2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638" y="2395606"/>
            <a:ext cx="1608725" cy="2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Architecture</a:t>
            </a:r>
            <a:endParaRPr sz="5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balenaOS</a:t>
            </a:r>
            <a:endParaRPr/>
          </a:p>
        </p:txBody>
      </p:sp>
      <p:sp>
        <p:nvSpPr>
          <p:cNvPr id="412" name="Google Shape;412;p74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Built on Yocto Linux, Optimized for Embedded Devices and IoT Usage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74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by design (increased security)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RAM / resource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Redundant RootFS partitions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tolerant of power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Minimized SD Card writes</a:t>
            </a:r>
            <a:endParaRPr>
              <a:solidFill>
                <a:srgbClr val="29506F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  <p:pic>
        <p:nvPicPr>
          <p:cNvPr id="414" name="Google Shape;414;p74"/>
          <p:cNvPicPr preferRelativeResize="0"/>
          <p:nvPr/>
        </p:nvPicPr>
        <p:blipFill rotWithShape="1">
          <a:blip r:embed="rId3">
            <a:alphaModFix/>
          </a:blip>
          <a:srcRect b="327" l="0" r="0" t="327"/>
          <a:stretch/>
        </p:blipFill>
        <p:spPr>
          <a:xfrm>
            <a:off x="464092" y="3803766"/>
            <a:ext cx="4206239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5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balenaEngine</a:t>
            </a:r>
            <a:endParaRPr/>
          </a:p>
        </p:txBody>
      </p:sp>
      <p:sp>
        <p:nvSpPr>
          <p:cNvPr id="420" name="Google Shape;420;p75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Container engine built for Embedded and IoT use-cases, based on the Moby Project from Docker</a:t>
            </a:r>
            <a:endParaRPr/>
          </a:p>
        </p:txBody>
      </p:sp>
      <p:sp>
        <p:nvSpPr>
          <p:cNvPr id="421" name="Google Shape;421;p75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Minimal by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Less RAM / resource requirements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Delta pulls to save bandwidth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Fault tolerance on container pulls </a:t>
            </a:r>
            <a:endParaRPr>
              <a:solidFill>
                <a:srgbClr val="29506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  <p:pic>
        <p:nvPicPr>
          <p:cNvPr id="422" name="Google Shape;422;p75"/>
          <p:cNvPicPr preferRelativeResize="0"/>
          <p:nvPr/>
        </p:nvPicPr>
        <p:blipFill rotWithShape="1">
          <a:blip r:embed="rId3">
            <a:alphaModFix/>
          </a:blip>
          <a:srcRect b="337" l="0" r="0" t="347"/>
          <a:stretch/>
        </p:blipFill>
        <p:spPr>
          <a:xfrm>
            <a:off x="464101" y="3799583"/>
            <a:ext cx="5367736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6"/>
          <p:cNvSpPr/>
          <p:nvPr/>
        </p:nvSpPr>
        <p:spPr>
          <a:xfrm>
            <a:off x="7620025" y="1409725"/>
            <a:ext cx="841500" cy="34527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6"/>
          <p:cNvSpPr/>
          <p:nvPr/>
        </p:nvSpPr>
        <p:spPr>
          <a:xfrm>
            <a:off x="384725" y="137325"/>
            <a:ext cx="8076900" cy="78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6"/>
          <p:cNvSpPr/>
          <p:nvPr/>
        </p:nvSpPr>
        <p:spPr>
          <a:xfrm>
            <a:off x="384724" y="1409700"/>
            <a:ext cx="3205500" cy="34527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6"/>
          <p:cNvSpPr/>
          <p:nvPr/>
        </p:nvSpPr>
        <p:spPr>
          <a:xfrm>
            <a:off x="526521" y="2733571"/>
            <a:ext cx="2915100" cy="935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76"/>
          <p:cNvPicPr preferRelativeResize="0"/>
          <p:nvPr/>
        </p:nvPicPr>
        <p:blipFill rotWithShape="1">
          <a:blip r:embed="rId3">
            <a:alphaModFix/>
          </a:blip>
          <a:srcRect b="337" l="0" r="0" t="347"/>
          <a:stretch/>
        </p:blipFill>
        <p:spPr>
          <a:xfrm>
            <a:off x="1090332" y="3008589"/>
            <a:ext cx="1804143" cy="32473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6"/>
          <p:cNvSpPr/>
          <p:nvPr/>
        </p:nvSpPr>
        <p:spPr>
          <a:xfrm>
            <a:off x="526531" y="1743187"/>
            <a:ext cx="912900" cy="93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76"/>
          <p:cNvSpPr txBox="1"/>
          <p:nvPr/>
        </p:nvSpPr>
        <p:spPr>
          <a:xfrm>
            <a:off x="562197" y="2041595"/>
            <a:ext cx="841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Container1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4" name="Google Shape;434;p76"/>
          <p:cNvSpPr/>
          <p:nvPr/>
        </p:nvSpPr>
        <p:spPr>
          <a:xfrm>
            <a:off x="1527583" y="1743187"/>
            <a:ext cx="912900" cy="93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76"/>
          <p:cNvSpPr txBox="1"/>
          <p:nvPr/>
        </p:nvSpPr>
        <p:spPr>
          <a:xfrm>
            <a:off x="1563232" y="2041595"/>
            <a:ext cx="841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Container2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6" name="Google Shape;436;p76"/>
          <p:cNvSpPr/>
          <p:nvPr/>
        </p:nvSpPr>
        <p:spPr>
          <a:xfrm>
            <a:off x="2528635" y="1743187"/>
            <a:ext cx="912900" cy="93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76"/>
          <p:cNvSpPr txBox="1"/>
          <p:nvPr/>
        </p:nvSpPr>
        <p:spPr>
          <a:xfrm>
            <a:off x="2528625" y="2041600"/>
            <a:ext cx="948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Container(n)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8" name="Google Shape;438;p76"/>
          <p:cNvPicPr preferRelativeResize="0"/>
          <p:nvPr/>
        </p:nvPicPr>
        <p:blipFill rotWithShape="1">
          <a:blip r:embed="rId4">
            <a:alphaModFix/>
          </a:blip>
          <a:srcRect b="327" l="0" r="0" t="327"/>
          <a:stretch/>
        </p:blipFill>
        <p:spPr>
          <a:xfrm>
            <a:off x="1937984" y="4140466"/>
            <a:ext cx="1413693" cy="32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6"/>
          <p:cNvPicPr preferRelativeResize="0"/>
          <p:nvPr/>
        </p:nvPicPr>
        <p:blipFill rotWithShape="1">
          <a:blip r:embed="rId5">
            <a:alphaModFix/>
          </a:blip>
          <a:srcRect b="631" l="0" r="0" t="641"/>
          <a:stretch/>
        </p:blipFill>
        <p:spPr>
          <a:xfrm>
            <a:off x="2878763" y="228276"/>
            <a:ext cx="3429926" cy="5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6"/>
          <p:cNvSpPr/>
          <p:nvPr/>
        </p:nvSpPr>
        <p:spPr>
          <a:xfrm>
            <a:off x="4053824" y="1409700"/>
            <a:ext cx="3205500" cy="3452700"/>
          </a:xfrm>
          <a:prstGeom prst="flowChartAlternateProcess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76"/>
          <p:cNvSpPr/>
          <p:nvPr/>
        </p:nvSpPr>
        <p:spPr>
          <a:xfrm>
            <a:off x="4195621" y="2733571"/>
            <a:ext cx="2915100" cy="935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76"/>
          <p:cNvPicPr preferRelativeResize="0"/>
          <p:nvPr/>
        </p:nvPicPr>
        <p:blipFill rotWithShape="1">
          <a:blip r:embed="rId3">
            <a:alphaModFix/>
          </a:blip>
          <a:srcRect b="337" l="0" r="0" t="347"/>
          <a:stretch/>
        </p:blipFill>
        <p:spPr>
          <a:xfrm>
            <a:off x="4759432" y="3008589"/>
            <a:ext cx="1804143" cy="32473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6"/>
          <p:cNvSpPr/>
          <p:nvPr/>
        </p:nvSpPr>
        <p:spPr>
          <a:xfrm>
            <a:off x="4195631" y="1743187"/>
            <a:ext cx="912900" cy="93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6"/>
          <p:cNvSpPr txBox="1"/>
          <p:nvPr/>
        </p:nvSpPr>
        <p:spPr>
          <a:xfrm>
            <a:off x="4231297" y="2041595"/>
            <a:ext cx="841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Container1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5" name="Google Shape;445;p76"/>
          <p:cNvSpPr/>
          <p:nvPr/>
        </p:nvSpPr>
        <p:spPr>
          <a:xfrm>
            <a:off x="5196683" y="1743187"/>
            <a:ext cx="912900" cy="93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6"/>
          <p:cNvSpPr txBox="1"/>
          <p:nvPr/>
        </p:nvSpPr>
        <p:spPr>
          <a:xfrm>
            <a:off x="5232332" y="2041595"/>
            <a:ext cx="841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Container2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76"/>
          <p:cNvSpPr/>
          <p:nvPr/>
        </p:nvSpPr>
        <p:spPr>
          <a:xfrm>
            <a:off x="6197735" y="1743187"/>
            <a:ext cx="912900" cy="935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76"/>
          <p:cNvSpPr txBox="1"/>
          <p:nvPr/>
        </p:nvSpPr>
        <p:spPr>
          <a:xfrm>
            <a:off x="6197725" y="2041600"/>
            <a:ext cx="948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Container(n)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9" name="Google Shape;449;p76"/>
          <p:cNvPicPr preferRelativeResize="0"/>
          <p:nvPr/>
        </p:nvPicPr>
        <p:blipFill rotWithShape="1">
          <a:blip r:embed="rId4">
            <a:alphaModFix/>
          </a:blip>
          <a:srcRect b="327" l="0" r="0" t="327"/>
          <a:stretch/>
        </p:blipFill>
        <p:spPr>
          <a:xfrm>
            <a:off x="5607084" y="4140466"/>
            <a:ext cx="1413693" cy="324732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7462675" y="3812250"/>
            <a:ext cx="11562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rgbClr val="29506F"/>
                </a:solidFill>
                <a:latin typeface="Lobster"/>
                <a:ea typeface="Lobster"/>
                <a:cs typeface="Lobster"/>
                <a:sym typeface="Lobster"/>
              </a:rPr>
              <a:t>n</a:t>
            </a:r>
            <a:endParaRPr baseline="30000" i="1" sz="3600">
              <a:solidFill>
                <a:srgbClr val="29506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451" name="Google Shape;451;p76"/>
          <p:cNvSpPr/>
          <p:nvPr/>
        </p:nvSpPr>
        <p:spPr>
          <a:xfrm>
            <a:off x="1896225" y="1001663"/>
            <a:ext cx="175500" cy="324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6"/>
          <p:cNvSpPr/>
          <p:nvPr/>
        </p:nvSpPr>
        <p:spPr>
          <a:xfrm>
            <a:off x="5568825" y="1001650"/>
            <a:ext cx="175500" cy="324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6"/>
          <p:cNvSpPr/>
          <p:nvPr/>
        </p:nvSpPr>
        <p:spPr>
          <a:xfrm>
            <a:off x="7954050" y="1001675"/>
            <a:ext cx="175500" cy="324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200" y="3924940"/>
            <a:ext cx="1054701" cy="6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8350" y="3924952"/>
            <a:ext cx="1054701" cy="696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Device is Easy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466" name="Google Shape;46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00" y="1536525"/>
            <a:ext cx="8598097" cy="27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472" name="Google Shape;472;p79"/>
          <p:cNvSpPr txBox="1"/>
          <p:nvPr/>
        </p:nvSpPr>
        <p:spPr>
          <a:xfrm>
            <a:off x="2973961" y="15162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account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79"/>
          <p:cNvSpPr/>
          <p:nvPr/>
        </p:nvSpPr>
        <p:spPr>
          <a:xfrm>
            <a:off x="2296886" y="15162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74" name="Google Shape;474;p79"/>
          <p:cNvCxnSpPr>
            <a:stCxn id="473" idx="4"/>
            <a:endCxn id="475" idx="0"/>
          </p:cNvCxnSpPr>
          <p:nvPr/>
        </p:nvCxnSpPr>
        <p:spPr>
          <a:xfrm>
            <a:off x="2557136" y="20367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75" name="Google Shape;475;p79"/>
          <p:cNvSpPr/>
          <p:nvPr/>
        </p:nvSpPr>
        <p:spPr>
          <a:xfrm>
            <a:off x="2296886" y="23415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79"/>
          <p:cNvSpPr/>
          <p:nvPr/>
        </p:nvSpPr>
        <p:spPr>
          <a:xfrm>
            <a:off x="2296886" y="31668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79"/>
          <p:cNvSpPr/>
          <p:nvPr/>
        </p:nvSpPr>
        <p:spPr>
          <a:xfrm>
            <a:off x="2296886" y="3992150"/>
            <a:ext cx="520500" cy="520500"/>
          </a:xfrm>
          <a:prstGeom prst="ellipse">
            <a:avLst/>
          </a:prstGeom>
          <a:solidFill>
            <a:srgbClr val="F8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506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endParaRPr sz="2400">
              <a:solidFill>
                <a:srgbClr val="29506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78" name="Google Shape;478;p79"/>
          <p:cNvCxnSpPr/>
          <p:nvPr/>
        </p:nvCxnSpPr>
        <p:spPr>
          <a:xfrm>
            <a:off x="2557136" y="28620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79"/>
          <p:cNvCxnSpPr/>
          <p:nvPr/>
        </p:nvCxnSpPr>
        <p:spPr>
          <a:xfrm>
            <a:off x="2557136" y="3687350"/>
            <a:ext cx="0" cy="304800"/>
          </a:xfrm>
          <a:prstGeom prst="straightConnector1">
            <a:avLst/>
          </a:prstGeom>
          <a:noFill/>
          <a:ln cap="flat" cmpd="sng" w="19050">
            <a:solidFill>
              <a:srgbClr val="5B82A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80" name="Google Shape;480;p79"/>
          <p:cNvSpPr txBox="1"/>
          <p:nvPr/>
        </p:nvSpPr>
        <p:spPr>
          <a:xfrm>
            <a:off x="2973961" y="234045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application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1" name="Google Shape;481;p79"/>
          <p:cNvSpPr txBox="1"/>
          <p:nvPr/>
        </p:nvSpPr>
        <p:spPr>
          <a:xfrm>
            <a:off x="2973961" y="31196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 your device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2" name="Google Shape;482;p79"/>
          <p:cNvSpPr txBox="1"/>
          <p:nvPr/>
        </p:nvSpPr>
        <p:spPr>
          <a:xfrm>
            <a:off x="2973961" y="3944900"/>
            <a:ext cx="3394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Push your code</a:t>
            </a:r>
            <a:endParaRPr sz="24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25" y="152400"/>
            <a:ext cx="78489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75" y="152400"/>
            <a:ext cx="7338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Tour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88" y="152400"/>
            <a:ext cx="74542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Up!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4"/>
          <p:cNvSpPr txBox="1"/>
          <p:nvPr/>
        </p:nvSpPr>
        <p:spPr>
          <a:xfrm>
            <a:off x="292775" y="1349625"/>
            <a:ext cx="45888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8" name="Google Shape;508;p84"/>
          <p:cNvPicPr preferRelativeResize="0"/>
          <p:nvPr/>
        </p:nvPicPr>
        <p:blipFill rotWithShape="1">
          <a:blip r:embed="rId3">
            <a:alphaModFix/>
          </a:blip>
          <a:srcRect b="2606" l="0" r="0" t="2597"/>
          <a:stretch/>
        </p:blipFill>
        <p:spPr>
          <a:xfrm>
            <a:off x="899038" y="152400"/>
            <a:ext cx="734593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5"/>
          <p:cNvSpPr txBox="1"/>
          <p:nvPr/>
        </p:nvSpPr>
        <p:spPr>
          <a:xfrm>
            <a:off x="292775" y="1349625"/>
            <a:ext cx="45888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14" name="Google Shape;51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Push Application to Fleet</a:t>
            </a:r>
            <a:endParaRPr/>
          </a:p>
        </p:txBody>
      </p:sp>
      <p:sp>
        <p:nvSpPr>
          <p:cNvPr id="520" name="Google Shape;520;p86"/>
          <p:cNvSpPr txBox="1"/>
          <p:nvPr>
            <p:ph idx="1" type="body"/>
          </p:nvPr>
        </p:nvSpPr>
        <p:spPr>
          <a:xfrm>
            <a:off x="464100" y="1152475"/>
            <a:ext cx="59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/>
              <a:t>Use balena CLI to package up application</a:t>
            </a:r>
            <a:endParaRPr sz="1600"/>
          </a:p>
        </p:txBody>
      </p:sp>
      <p:pic>
        <p:nvPicPr>
          <p:cNvPr id="521" name="Google Shape;5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489" y="1658400"/>
            <a:ext cx="5723023" cy="33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Push Application to Fleet</a:t>
            </a:r>
            <a:endParaRPr/>
          </a:p>
        </p:txBody>
      </p:sp>
      <p:pic>
        <p:nvPicPr>
          <p:cNvPr id="527" name="Google Shape;52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450" y="1106225"/>
            <a:ext cx="55350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67" y="316788"/>
            <a:ext cx="7311065" cy="450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0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Scale?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1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Let’s think about that workflow for a moment...</a:t>
            </a:r>
            <a:endParaRPr/>
          </a:p>
        </p:txBody>
      </p:sp>
      <p:sp>
        <p:nvSpPr>
          <p:cNvPr id="548" name="Google Shape;548;p91"/>
          <p:cNvSpPr txBox="1"/>
          <p:nvPr>
            <p:ph idx="4294967295" type="body"/>
          </p:nvPr>
        </p:nvSpPr>
        <p:spPr>
          <a:xfrm>
            <a:off x="467250" y="1355800"/>
            <a:ext cx="82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built a container, and loaded it onto a device.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Containers can be updated.  Changed.  Added to.  Improved.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 can push containers onto a device, over the air, no matter where it is located.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Container(s) are your workload / application.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deployed to one device.  But, we could have deployed to 1,000 devices.  Or 10,000.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Or 100,000.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manage and interact with the device from the web dashboard.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36" y="722225"/>
            <a:ext cx="5698527" cy="36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2"/>
          <p:cNvSpPr txBox="1"/>
          <p:nvPr>
            <p:ph idx="4294967295"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Let’s think about that workflow for a moment...</a:t>
            </a:r>
            <a:endParaRPr/>
          </a:p>
        </p:txBody>
      </p:sp>
      <p:sp>
        <p:nvSpPr>
          <p:cNvPr id="554" name="Google Shape;554;p92"/>
          <p:cNvSpPr txBox="1"/>
          <p:nvPr>
            <p:ph idx="4294967295" type="body"/>
          </p:nvPr>
        </p:nvSpPr>
        <p:spPr>
          <a:xfrm>
            <a:off x="467250" y="1355800"/>
            <a:ext cx="82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prototype on cheap / available hardware, but go to production with enterprise-grade hardware.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container will run the same.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devices show up in the dashboard.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You can push containers to entire Fleets at a time.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753225" y="1509975"/>
            <a:ext cx="7637400" cy="20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 Best Practices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5" y="783725"/>
            <a:ext cx="2509275" cy="25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261" y="1371588"/>
            <a:ext cx="2509275" cy="133351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94"/>
          <p:cNvSpPr txBox="1"/>
          <p:nvPr/>
        </p:nvSpPr>
        <p:spPr>
          <a:xfrm>
            <a:off x="2388975" y="1715263"/>
            <a:ext cx="72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vs.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7" name="Google Shape;567;p94"/>
          <p:cNvSpPr txBox="1"/>
          <p:nvPr/>
        </p:nvSpPr>
        <p:spPr>
          <a:xfrm>
            <a:off x="5516950" y="1715238"/>
            <a:ext cx="72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vs.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8" name="Google Shape;568;p9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Hardware Selection</a:t>
            </a:r>
            <a:endParaRPr sz="2800"/>
          </a:p>
        </p:txBody>
      </p:sp>
      <p:pic>
        <p:nvPicPr>
          <p:cNvPr id="569" name="Google Shape;56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350" y="1469800"/>
            <a:ext cx="2274300" cy="11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94"/>
          <p:cNvSpPr txBox="1"/>
          <p:nvPr/>
        </p:nvSpPr>
        <p:spPr>
          <a:xfrm>
            <a:off x="2388975" y="3639013"/>
            <a:ext cx="72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vs.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1" name="Google Shape;571;p94"/>
          <p:cNvSpPr txBox="1"/>
          <p:nvPr/>
        </p:nvSpPr>
        <p:spPr>
          <a:xfrm>
            <a:off x="5516950" y="3639013"/>
            <a:ext cx="72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vs.</a:t>
            </a:r>
            <a:endParaRPr sz="3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2" name="Google Shape;572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538" y="3257837"/>
            <a:ext cx="1726551" cy="14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8863" y="3148487"/>
            <a:ext cx="1627276" cy="16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9413" y="3058975"/>
            <a:ext cx="1809500" cy="18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175" y="1741563"/>
            <a:ext cx="2104250" cy="16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125" y="1714025"/>
            <a:ext cx="1668539" cy="1715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balenaLabs (Things to Try)</a:t>
            </a:r>
            <a:endParaRPr/>
          </a:p>
        </p:txBody>
      </p:sp>
      <p:sp>
        <p:nvSpPr>
          <p:cNvPr id="591" name="Google Shape;591;p97"/>
          <p:cNvSpPr txBox="1"/>
          <p:nvPr>
            <p:ph idx="1" type="body"/>
          </p:nvPr>
        </p:nvSpPr>
        <p:spPr>
          <a:xfrm>
            <a:off x="464100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Ready made projects, examples, and sample code / containers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97"/>
          <p:cNvSpPr txBox="1"/>
          <p:nvPr>
            <p:ph idx="2" type="body"/>
          </p:nvPr>
        </p:nvSpPr>
        <p:spPr>
          <a:xfrm>
            <a:off x="4567325" y="1152475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Environmental monitor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Kiosk and digital signage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LoRa Gateway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Audio player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Camera and streaming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more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29506F"/>
              </a:solidFill>
            </a:endParaRPr>
          </a:p>
        </p:txBody>
      </p:sp>
      <p:pic>
        <p:nvPicPr>
          <p:cNvPr id="593" name="Google Shape;59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28281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balenaLabs</a:t>
            </a:r>
            <a:endParaRPr/>
          </a:p>
        </p:txBody>
      </p:sp>
      <p:sp>
        <p:nvSpPr>
          <p:cNvPr id="599" name="Google Shape;599;p98"/>
          <p:cNvSpPr txBox="1"/>
          <p:nvPr>
            <p:ph idx="2" type="body"/>
          </p:nvPr>
        </p:nvSpPr>
        <p:spPr>
          <a:xfrm>
            <a:off x="464100" y="1152475"/>
            <a:ext cx="800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https://github.com/balena-io-examples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https://github.com/balenalabs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29506F"/>
                </a:solidFill>
              </a:rPr>
              <a:t>https://github.com/balenalabs-incubator</a:t>
            </a:r>
            <a:endParaRPr>
              <a:solidFill>
                <a:srgbClr val="29506F"/>
              </a:solidFill>
            </a:endParaRPr>
          </a:p>
        </p:txBody>
      </p:sp>
      <p:pic>
        <p:nvPicPr>
          <p:cNvPr id="600" name="Google Shape;60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28281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350" y="445025"/>
            <a:ext cx="2884076" cy="2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352" y="2828125"/>
            <a:ext cx="2884074" cy="16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9"/>
          <p:cNvSpPr txBox="1"/>
          <p:nvPr>
            <p:ph type="title"/>
          </p:nvPr>
        </p:nvSpPr>
        <p:spPr>
          <a:xfrm>
            <a:off x="2110050" y="1788600"/>
            <a:ext cx="49239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/ Q&amp;A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6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Balena Ecosystem is Much More... </a:t>
            </a:r>
            <a:endParaRPr/>
          </a:p>
        </p:txBody>
      </p:sp>
      <p:sp>
        <p:nvSpPr>
          <p:cNvPr id="263" name="Google Shape;263;p66"/>
          <p:cNvSpPr txBox="1"/>
          <p:nvPr>
            <p:ph idx="2" type="body"/>
          </p:nvPr>
        </p:nvSpPr>
        <p:spPr>
          <a:xfrm>
            <a:off x="4819375" y="1317900"/>
            <a:ext cx="390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balenaHub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balenaFin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EtcherPro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openBalena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balenaLabs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99" y="1317900"/>
            <a:ext cx="338334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balenaCloud</a:t>
            </a:r>
            <a:endParaRPr/>
          </a:p>
        </p:txBody>
      </p:sp>
      <p:sp>
        <p:nvSpPr>
          <p:cNvPr id="270" name="Google Shape;270;p67"/>
          <p:cNvSpPr txBox="1"/>
          <p:nvPr>
            <p:ph idx="1" type="body"/>
          </p:nvPr>
        </p:nvSpPr>
        <p:spPr>
          <a:xfrm>
            <a:off x="464100" y="1152475"/>
            <a:ext cx="273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“Platform built to develop, deploy, and manage fleets of connected devices at scale.”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449" y="869575"/>
            <a:ext cx="5879250" cy="38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mean by IoT “Fleet Management”?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69"/>
          <p:cNvGrpSpPr/>
          <p:nvPr/>
        </p:nvGrpSpPr>
        <p:grpSpPr>
          <a:xfrm>
            <a:off x="2671275" y="1074225"/>
            <a:ext cx="4089352" cy="2995025"/>
            <a:chOff x="2671275" y="1074225"/>
            <a:chExt cx="4089352" cy="2995025"/>
          </a:xfrm>
        </p:grpSpPr>
        <p:pic>
          <p:nvPicPr>
            <p:cNvPr id="282" name="Google Shape;282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70"/>
          <p:cNvGrpSpPr/>
          <p:nvPr/>
        </p:nvGrpSpPr>
        <p:grpSpPr>
          <a:xfrm>
            <a:off x="623158" y="343077"/>
            <a:ext cx="916833" cy="671485"/>
            <a:chOff x="2671275" y="1074225"/>
            <a:chExt cx="4089352" cy="2995025"/>
          </a:xfrm>
        </p:grpSpPr>
        <p:pic>
          <p:nvPicPr>
            <p:cNvPr id="289" name="Google Shape;289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oogle Shape;291;p70"/>
          <p:cNvGrpSpPr/>
          <p:nvPr/>
        </p:nvGrpSpPr>
        <p:grpSpPr>
          <a:xfrm>
            <a:off x="623158" y="1100252"/>
            <a:ext cx="916833" cy="671485"/>
            <a:chOff x="2671275" y="1074225"/>
            <a:chExt cx="4089352" cy="2995025"/>
          </a:xfrm>
        </p:grpSpPr>
        <p:pic>
          <p:nvPicPr>
            <p:cNvPr id="292" name="Google Shape;292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70"/>
          <p:cNvGrpSpPr/>
          <p:nvPr/>
        </p:nvGrpSpPr>
        <p:grpSpPr>
          <a:xfrm>
            <a:off x="623158" y="1857427"/>
            <a:ext cx="916833" cy="671485"/>
            <a:chOff x="2671275" y="1074225"/>
            <a:chExt cx="4089352" cy="2995025"/>
          </a:xfrm>
        </p:grpSpPr>
        <p:pic>
          <p:nvPicPr>
            <p:cNvPr id="295" name="Google Shape;295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70"/>
          <p:cNvGrpSpPr/>
          <p:nvPr/>
        </p:nvGrpSpPr>
        <p:grpSpPr>
          <a:xfrm>
            <a:off x="623158" y="2614602"/>
            <a:ext cx="916833" cy="671485"/>
            <a:chOff x="2671275" y="1074225"/>
            <a:chExt cx="4089352" cy="2995025"/>
          </a:xfrm>
        </p:grpSpPr>
        <p:pic>
          <p:nvPicPr>
            <p:cNvPr id="298" name="Google Shape;298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" name="Google Shape;300;p70"/>
          <p:cNvGrpSpPr/>
          <p:nvPr/>
        </p:nvGrpSpPr>
        <p:grpSpPr>
          <a:xfrm>
            <a:off x="623158" y="4128952"/>
            <a:ext cx="916833" cy="671485"/>
            <a:chOff x="2671275" y="1074225"/>
            <a:chExt cx="4089352" cy="2995025"/>
          </a:xfrm>
        </p:grpSpPr>
        <p:pic>
          <p:nvPicPr>
            <p:cNvPr id="301" name="Google Shape;301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" name="Google Shape;303;p70"/>
          <p:cNvGrpSpPr/>
          <p:nvPr/>
        </p:nvGrpSpPr>
        <p:grpSpPr>
          <a:xfrm>
            <a:off x="1694783" y="343077"/>
            <a:ext cx="916833" cy="671485"/>
            <a:chOff x="2671275" y="1074225"/>
            <a:chExt cx="4089352" cy="2995025"/>
          </a:xfrm>
        </p:grpSpPr>
        <p:pic>
          <p:nvPicPr>
            <p:cNvPr id="304" name="Google Shape;304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" name="Google Shape;306;p70"/>
          <p:cNvGrpSpPr/>
          <p:nvPr/>
        </p:nvGrpSpPr>
        <p:grpSpPr>
          <a:xfrm>
            <a:off x="1694783" y="1100252"/>
            <a:ext cx="916833" cy="671485"/>
            <a:chOff x="2671275" y="1074225"/>
            <a:chExt cx="4089352" cy="2995025"/>
          </a:xfrm>
        </p:grpSpPr>
        <p:pic>
          <p:nvPicPr>
            <p:cNvPr id="307" name="Google Shape;307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70"/>
          <p:cNvGrpSpPr/>
          <p:nvPr/>
        </p:nvGrpSpPr>
        <p:grpSpPr>
          <a:xfrm>
            <a:off x="1694783" y="2614602"/>
            <a:ext cx="916833" cy="671485"/>
            <a:chOff x="2671275" y="1074225"/>
            <a:chExt cx="4089352" cy="2995025"/>
          </a:xfrm>
        </p:grpSpPr>
        <p:pic>
          <p:nvPicPr>
            <p:cNvPr id="310" name="Google Shape;310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2" name="Google Shape;312;p70"/>
          <p:cNvGrpSpPr/>
          <p:nvPr/>
        </p:nvGrpSpPr>
        <p:grpSpPr>
          <a:xfrm>
            <a:off x="1694783" y="3371777"/>
            <a:ext cx="916833" cy="671485"/>
            <a:chOff x="2671275" y="1074225"/>
            <a:chExt cx="4089352" cy="2995025"/>
          </a:xfrm>
        </p:grpSpPr>
        <p:pic>
          <p:nvPicPr>
            <p:cNvPr id="313" name="Google Shape;313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70"/>
          <p:cNvGrpSpPr/>
          <p:nvPr/>
        </p:nvGrpSpPr>
        <p:grpSpPr>
          <a:xfrm>
            <a:off x="1694783" y="4128952"/>
            <a:ext cx="916833" cy="671485"/>
            <a:chOff x="2671275" y="1074225"/>
            <a:chExt cx="4089352" cy="2995025"/>
          </a:xfrm>
        </p:grpSpPr>
        <p:pic>
          <p:nvPicPr>
            <p:cNvPr id="316" name="Google Shape;31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70"/>
          <p:cNvGrpSpPr/>
          <p:nvPr/>
        </p:nvGrpSpPr>
        <p:grpSpPr>
          <a:xfrm>
            <a:off x="3531783" y="343077"/>
            <a:ext cx="916833" cy="671485"/>
            <a:chOff x="2671275" y="1074225"/>
            <a:chExt cx="4089352" cy="2995025"/>
          </a:xfrm>
        </p:grpSpPr>
        <p:pic>
          <p:nvPicPr>
            <p:cNvPr id="319" name="Google Shape;319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70"/>
          <p:cNvGrpSpPr/>
          <p:nvPr/>
        </p:nvGrpSpPr>
        <p:grpSpPr>
          <a:xfrm>
            <a:off x="3531783" y="1100252"/>
            <a:ext cx="916833" cy="671485"/>
            <a:chOff x="2671275" y="1074225"/>
            <a:chExt cx="4089352" cy="2995025"/>
          </a:xfrm>
        </p:grpSpPr>
        <p:pic>
          <p:nvPicPr>
            <p:cNvPr id="322" name="Google Shape;322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70"/>
          <p:cNvGrpSpPr/>
          <p:nvPr/>
        </p:nvGrpSpPr>
        <p:grpSpPr>
          <a:xfrm>
            <a:off x="3531783" y="2614602"/>
            <a:ext cx="916833" cy="671485"/>
            <a:chOff x="2671275" y="1074225"/>
            <a:chExt cx="4089352" cy="2995025"/>
          </a:xfrm>
        </p:grpSpPr>
        <p:pic>
          <p:nvPicPr>
            <p:cNvPr id="325" name="Google Shape;325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Google Shape;327;p70"/>
          <p:cNvGrpSpPr/>
          <p:nvPr/>
        </p:nvGrpSpPr>
        <p:grpSpPr>
          <a:xfrm>
            <a:off x="3531783" y="4128952"/>
            <a:ext cx="916833" cy="671485"/>
            <a:chOff x="2671275" y="1074225"/>
            <a:chExt cx="4089352" cy="2995025"/>
          </a:xfrm>
        </p:grpSpPr>
        <p:pic>
          <p:nvPicPr>
            <p:cNvPr id="328" name="Google Shape;328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p70"/>
          <p:cNvGrpSpPr/>
          <p:nvPr/>
        </p:nvGrpSpPr>
        <p:grpSpPr>
          <a:xfrm>
            <a:off x="4603408" y="343077"/>
            <a:ext cx="916833" cy="671485"/>
            <a:chOff x="2671275" y="1074225"/>
            <a:chExt cx="4089352" cy="2995025"/>
          </a:xfrm>
        </p:grpSpPr>
        <p:pic>
          <p:nvPicPr>
            <p:cNvPr id="331" name="Google Shape;331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" name="Google Shape;333;p70"/>
          <p:cNvGrpSpPr/>
          <p:nvPr/>
        </p:nvGrpSpPr>
        <p:grpSpPr>
          <a:xfrm>
            <a:off x="4603408" y="1857427"/>
            <a:ext cx="916833" cy="671485"/>
            <a:chOff x="2671275" y="1074225"/>
            <a:chExt cx="4089352" cy="2995025"/>
          </a:xfrm>
        </p:grpSpPr>
        <p:pic>
          <p:nvPicPr>
            <p:cNvPr id="334" name="Google Shape;334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" name="Google Shape;336;p70"/>
          <p:cNvGrpSpPr/>
          <p:nvPr/>
        </p:nvGrpSpPr>
        <p:grpSpPr>
          <a:xfrm>
            <a:off x="4603408" y="3371777"/>
            <a:ext cx="916833" cy="671485"/>
            <a:chOff x="2671275" y="1074225"/>
            <a:chExt cx="4089352" cy="2995025"/>
          </a:xfrm>
        </p:grpSpPr>
        <p:pic>
          <p:nvPicPr>
            <p:cNvPr id="337" name="Google Shape;337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70"/>
          <p:cNvGrpSpPr/>
          <p:nvPr/>
        </p:nvGrpSpPr>
        <p:grpSpPr>
          <a:xfrm>
            <a:off x="4603408" y="4128952"/>
            <a:ext cx="916833" cy="671485"/>
            <a:chOff x="2671275" y="1074225"/>
            <a:chExt cx="4089352" cy="2995025"/>
          </a:xfrm>
        </p:grpSpPr>
        <p:pic>
          <p:nvPicPr>
            <p:cNvPr id="340" name="Google Shape;340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70"/>
          <p:cNvGrpSpPr/>
          <p:nvPr/>
        </p:nvGrpSpPr>
        <p:grpSpPr>
          <a:xfrm>
            <a:off x="6746658" y="343077"/>
            <a:ext cx="916833" cy="671485"/>
            <a:chOff x="2671275" y="1074225"/>
            <a:chExt cx="4089352" cy="2995025"/>
          </a:xfrm>
        </p:grpSpPr>
        <p:pic>
          <p:nvPicPr>
            <p:cNvPr id="343" name="Google Shape;343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70"/>
          <p:cNvGrpSpPr/>
          <p:nvPr/>
        </p:nvGrpSpPr>
        <p:grpSpPr>
          <a:xfrm>
            <a:off x="6746658" y="1857427"/>
            <a:ext cx="916833" cy="671485"/>
            <a:chOff x="2671275" y="1074225"/>
            <a:chExt cx="4089352" cy="2995025"/>
          </a:xfrm>
        </p:grpSpPr>
        <p:pic>
          <p:nvPicPr>
            <p:cNvPr id="346" name="Google Shape;34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Google Shape;348;p70"/>
          <p:cNvGrpSpPr/>
          <p:nvPr/>
        </p:nvGrpSpPr>
        <p:grpSpPr>
          <a:xfrm>
            <a:off x="6746658" y="2614602"/>
            <a:ext cx="916833" cy="671485"/>
            <a:chOff x="2671275" y="1074225"/>
            <a:chExt cx="4089352" cy="2995025"/>
          </a:xfrm>
        </p:grpSpPr>
        <p:pic>
          <p:nvPicPr>
            <p:cNvPr id="349" name="Google Shape;349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70"/>
          <p:cNvGrpSpPr/>
          <p:nvPr/>
        </p:nvGrpSpPr>
        <p:grpSpPr>
          <a:xfrm>
            <a:off x="6746658" y="3371777"/>
            <a:ext cx="916833" cy="671485"/>
            <a:chOff x="2671275" y="1074225"/>
            <a:chExt cx="4089352" cy="2995025"/>
          </a:xfrm>
        </p:grpSpPr>
        <p:pic>
          <p:nvPicPr>
            <p:cNvPr id="352" name="Google Shape;352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" name="Google Shape;354;p70"/>
          <p:cNvGrpSpPr/>
          <p:nvPr/>
        </p:nvGrpSpPr>
        <p:grpSpPr>
          <a:xfrm>
            <a:off x="6746658" y="4128952"/>
            <a:ext cx="916833" cy="671485"/>
            <a:chOff x="2671275" y="1074225"/>
            <a:chExt cx="4089352" cy="2995025"/>
          </a:xfrm>
        </p:grpSpPr>
        <p:pic>
          <p:nvPicPr>
            <p:cNvPr id="355" name="Google Shape;355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" name="Google Shape;357;p70"/>
          <p:cNvGrpSpPr/>
          <p:nvPr/>
        </p:nvGrpSpPr>
        <p:grpSpPr>
          <a:xfrm>
            <a:off x="5675033" y="343077"/>
            <a:ext cx="916833" cy="671485"/>
            <a:chOff x="2671275" y="1074225"/>
            <a:chExt cx="4089352" cy="2995025"/>
          </a:xfrm>
        </p:grpSpPr>
        <p:pic>
          <p:nvPicPr>
            <p:cNvPr id="358" name="Google Shape;358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0" name="Google Shape;360;p70"/>
          <p:cNvGrpSpPr/>
          <p:nvPr/>
        </p:nvGrpSpPr>
        <p:grpSpPr>
          <a:xfrm>
            <a:off x="5675033" y="1100252"/>
            <a:ext cx="916833" cy="671485"/>
            <a:chOff x="2671275" y="1074225"/>
            <a:chExt cx="4089352" cy="2995025"/>
          </a:xfrm>
        </p:grpSpPr>
        <p:pic>
          <p:nvPicPr>
            <p:cNvPr id="361" name="Google Shape;361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70"/>
          <p:cNvGrpSpPr/>
          <p:nvPr/>
        </p:nvGrpSpPr>
        <p:grpSpPr>
          <a:xfrm>
            <a:off x="5675033" y="1857427"/>
            <a:ext cx="916833" cy="671485"/>
            <a:chOff x="2671275" y="1074225"/>
            <a:chExt cx="4089352" cy="2995025"/>
          </a:xfrm>
        </p:grpSpPr>
        <p:pic>
          <p:nvPicPr>
            <p:cNvPr id="364" name="Google Shape;364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70"/>
          <p:cNvGrpSpPr/>
          <p:nvPr/>
        </p:nvGrpSpPr>
        <p:grpSpPr>
          <a:xfrm>
            <a:off x="5675033" y="3371777"/>
            <a:ext cx="916833" cy="671485"/>
            <a:chOff x="2671275" y="1074225"/>
            <a:chExt cx="4089352" cy="2995025"/>
          </a:xfrm>
        </p:grpSpPr>
        <p:pic>
          <p:nvPicPr>
            <p:cNvPr id="367" name="Google Shape;367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70"/>
          <p:cNvGrpSpPr/>
          <p:nvPr/>
        </p:nvGrpSpPr>
        <p:grpSpPr>
          <a:xfrm>
            <a:off x="5675033" y="4128952"/>
            <a:ext cx="916833" cy="671485"/>
            <a:chOff x="2671275" y="1074225"/>
            <a:chExt cx="4089352" cy="2995025"/>
          </a:xfrm>
        </p:grpSpPr>
        <p:pic>
          <p:nvPicPr>
            <p:cNvPr id="370" name="Google Shape;370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1277" y="1074225"/>
              <a:ext cx="4089350" cy="299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1275" y="1231451"/>
              <a:ext cx="1157550" cy="1475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2" name="Google Shape;37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4579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2154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191570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300" y="26732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2425" y="42455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579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2154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19156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26732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402" y="42455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152" y="273119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987" y="1974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3488026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527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987" y="1973851"/>
            <a:ext cx="688425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77" y="3488024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9789" y="1216849"/>
            <a:ext cx="610598" cy="5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4690553" y="2724651"/>
            <a:ext cx="829697" cy="5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038" y="152400"/>
            <a:ext cx="73459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alena">
  <a:themeElements>
    <a:clrScheme name="Simple Light">
      <a:dk1>
        <a:srgbClr val="29506F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